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32"/>
  </p:notesMasterIdLst>
  <p:handoutMasterIdLst>
    <p:handoutMasterId r:id="rId33"/>
  </p:handoutMasterIdLst>
  <p:sldIdLst>
    <p:sldId id="521" r:id="rId6"/>
    <p:sldId id="547" r:id="rId7"/>
    <p:sldId id="550" r:id="rId8"/>
    <p:sldId id="551" r:id="rId9"/>
    <p:sldId id="555" r:id="rId10"/>
    <p:sldId id="575" r:id="rId11"/>
    <p:sldId id="542" r:id="rId12"/>
    <p:sldId id="543" r:id="rId13"/>
    <p:sldId id="576" r:id="rId14"/>
    <p:sldId id="577" r:id="rId15"/>
    <p:sldId id="578" r:id="rId16"/>
    <p:sldId id="580" r:id="rId17"/>
    <p:sldId id="579" r:id="rId18"/>
    <p:sldId id="581" r:id="rId19"/>
    <p:sldId id="582" r:id="rId20"/>
    <p:sldId id="583" r:id="rId21"/>
    <p:sldId id="584" r:id="rId22"/>
    <p:sldId id="585" r:id="rId23"/>
    <p:sldId id="589" r:id="rId24"/>
    <p:sldId id="586" r:id="rId25"/>
    <p:sldId id="590" r:id="rId26"/>
    <p:sldId id="588" r:id="rId27"/>
    <p:sldId id="587" r:id="rId28"/>
    <p:sldId id="592" r:id="rId29"/>
    <p:sldId id="591" r:id="rId30"/>
    <p:sldId id="5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  <p14:sldId id="582"/>
          </p14:sldIdLst>
        </p14:section>
        <p14:section name="Jenkins" id="{378BB217-A7B1-E041-B2A9-71BA3EA39263}">
          <p14:sldIdLst>
            <p14:sldId id="583"/>
            <p14:sldId id="584"/>
            <p14:sldId id="585"/>
            <p14:sldId id="589"/>
            <p14:sldId id="586"/>
            <p14:sldId id="590"/>
            <p14:sldId id="588"/>
            <p14:sldId id="587"/>
            <p14:sldId id="592"/>
            <p14:sldId id="591"/>
          </p14:sldIdLst>
        </p14:section>
        <p14:section name="Monitoring" id="{09E3074C-7125-4146-8404-2D751C63A078}">
          <p14:sldIdLst/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 autoAdjust="0"/>
    <p:restoredTop sz="75000" autoAdjust="0"/>
  </p:normalViewPr>
  <p:slideViewPr>
    <p:cSldViewPr snapToGrid="0">
      <p:cViewPr varScale="1">
        <p:scale>
          <a:sx n="139" d="100"/>
          <a:sy n="139" d="100"/>
        </p:scale>
        <p:origin x="-1336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15.05.17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15.05.17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9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</a:t>
            </a:r>
            <a:r>
              <a:rPr lang="en-US" dirty="0" smtClean="0"/>
              <a:t> to </a:t>
            </a:r>
            <a:r>
              <a:rPr lang="en-US" dirty="0" err="1" smtClean="0"/>
              <a:t>jenkins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Nie</a:t>
            </a:r>
            <a:r>
              <a:rPr lang="en-US" baseline="0" dirty="0" smtClean="0"/>
              <a:t> ten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lewej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raczej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myślcie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brytyjski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kelner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zarządzania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Definiowany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Wtyczki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wszystkiego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1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dirty="0" smtClean="0"/>
              <a:t> co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ogóle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robimy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vagrantem</a:t>
            </a:r>
            <a:endParaRPr lang="en-US" baseline="0" dirty="0" smtClean="0"/>
          </a:p>
          <a:p>
            <a:r>
              <a:rPr lang="en-US" baseline="0" dirty="0" err="1" smtClean="0"/>
              <a:t>Gdzie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można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znaleźć</a:t>
            </a:r>
            <a:endParaRPr lang="en-US" dirty="0" smtClean="0"/>
          </a:p>
          <a:p>
            <a:r>
              <a:rPr lang="en-US" dirty="0" err="1" smtClean="0"/>
              <a:t>Prosta</a:t>
            </a:r>
            <a:r>
              <a:rPr lang="en-US" dirty="0" smtClean="0"/>
              <a:t> </a:t>
            </a:r>
            <a:r>
              <a:rPr lang="en-US" dirty="0" err="1" smtClean="0"/>
              <a:t>instalacja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7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58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95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wygląda</a:t>
            </a:r>
            <a:r>
              <a:rPr lang="en-US" baseline="0" dirty="0" smtClean="0"/>
              <a:t> job,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</a:t>
            </a:r>
            <a:endParaRPr lang="en-US" baseline="0" dirty="0" smtClean="0"/>
          </a:p>
          <a:p>
            <a:r>
              <a:rPr lang="en-US" baseline="0" dirty="0" err="1" smtClean="0"/>
              <a:t>Dodać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drugi</a:t>
            </a:r>
            <a:r>
              <a:rPr lang="en-US" baseline="0" dirty="0" smtClean="0"/>
              <a:t> step z </a:t>
            </a:r>
            <a:r>
              <a:rPr lang="en-US" baseline="0" dirty="0" err="1" smtClean="0"/>
              <a:t>błędem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wykonać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żeby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zobaczyć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faila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Wady</a:t>
            </a:r>
            <a:r>
              <a:rPr lang="en-US" dirty="0" smtClean="0"/>
              <a:t>, </a:t>
            </a:r>
            <a:r>
              <a:rPr lang="en-US" dirty="0" err="1" smtClean="0"/>
              <a:t>zalety</a:t>
            </a:r>
            <a:r>
              <a:rPr lang="en-US" dirty="0" smtClean="0"/>
              <a:t>, </a:t>
            </a:r>
            <a:r>
              <a:rPr lang="en-US" dirty="0" err="1" smtClean="0"/>
              <a:t>robimy</a:t>
            </a:r>
            <a:r>
              <a:rPr lang="en-US" dirty="0" smtClean="0"/>
              <a:t> </a:t>
            </a:r>
            <a:r>
              <a:rPr lang="en-US" dirty="0" err="1" smtClean="0"/>
              <a:t>przykładowego</a:t>
            </a:r>
            <a:r>
              <a:rPr lang="en-US" dirty="0" smtClean="0"/>
              <a:t> </a:t>
            </a:r>
            <a:r>
              <a:rPr lang="en-US" dirty="0" err="1" smtClean="0"/>
              <a:t>joba</a:t>
            </a:r>
            <a:r>
              <a:rPr lang="en-US" dirty="0" smtClean="0"/>
              <a:t> z </a:t>
            </a:r>
            <a:r>
              <a:rPr lang="en-US" dirty="0" err="1" smtClean="0"/>
              <a:t>takim</a:t>
            </a:r>
            <a:r>
              <a:rPr lang="en-US" dirty="0" smtClean="0"/>
              <a:t> </a:t>
            </a:r>
            <a:r>
              <a:rPr lang="en-US" dirty="0" err="1" smtClean="0"/>
              <a:t>kodem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job('</a:t>
            </a:r>
            <a:r>
              <a:rPr lang="en-US" dirty="0" err="1" smtClean="0"/>
              <a:t>JobDSLDemo</a:t>
            </a:r>
            <a:r>
              <a:rPr lang="en-US" dirty="0" smtClean="0"/>
              <a:t>') {    </a:t>
            </a:r>
          </a:p>
          <a:p>
            <a:r>
              <a:rPr lang="en-US" baseline="0" dirty="0" smtClean="0"/>
              <a:t>  </a:t>
            </a:r>
            <a:r>
              <a:rPr lang="en-US" dirty="0" err="1" smtClean="0"/>
              <a:t>scm</a:t>
            </a:r>
            <a:r>
              <a:rPr lang="en-US" dirty="0" smtClean="0"/>
              <a:t> {       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git</a:t>
            </a:r>
            <a:r>
              <a:rPr lang="en-US" dirty="0" smtClean="0"/>
              <a:t>('</a:t>
            </a:r>
            <a:r>
              <a:rPr lang="en-US" dirty="0" err="1" smtClean="0"/>
              <a:t>git</a:t>
            </a:r>
            <a:r>
              <a:rPr lang="en-US" dirty="0" smtClean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quidryan</a:t>
            </a:r>
            <a:r>
              <a:rPr lang="en-US" dirty="0" smtClean="0"/>
              <a:t>/</a:t>
            </a:r>
            <a:r>
              <a:rPr lang="en-US" dirty="0" err="1" smtClean="0"/>
              <a:t>aws-sdk-test.git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  }    </a:t>
            </a:r>
          </a:p>
          <a:p>
            <a:r>
              <a:rPr lang="en-US" dirty="0" smtClean="0"/>
              <a:t>  triggers {</a:t>
            </a:r>
          </a:p>
          <a:p>
            <a:r>
              <a:rPr lang="en-US" baseline="0" dirty="0" smtClean="0"/>
              <a:t>    </a:t>
            </a:r>
            <a:r>
              <a:rPr lang="en-US" dirty="0" err="1" smtClean="0"/>
              <a:t>scm</a:t>
            </a:r>
            <a:r>
              <a:rPr lang="en-US" dirty="0" smtClean="0"/>
              <a:t>('H/15 * * * *')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}   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steps {</a:t>
            </a:r>
          </a:p>
          <a:p>
            <a:r>
              <a:rPr lang="en-US" baseline="0" dirty="0" smtClean="0"/>
              <a:t>     </a:t>
            </a:r>
            <a:r>
              <a:rPr lang="en-US" dirty="0" smtClean="0"/>
              <a:t>shell('</a:t>
            </a:r>
            <a:r>
              <a:rPr lang="en-US" dirty="0" err="1" smtClean="0"/>
              <a:t>cowsay</a:t>
            </a:r>
            <a:r>
              <a:rPr lang="en-US" dirty="0" smtClean="0"/>
              <a:t> -f ghostbusters Who you </a:t>
            </a:r>
            <a:r>
              <a:rPr lang="en-US" dirty="0" err="1" smtClean="0"/>
              <a:t>Gonna</a:t>
            </a:r>
            <a:r>
              <a:rPr lang="en-US" dirty="0" smtClean="0"/>
              <a:t> Call')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8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Pokazać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jenkinsie</a:t>
            </a:r>
            <a:r>
              <a:rPr lang="en-US" dirty="0" smtClean="0"/>
              <a:t> </a:t>
            </a:r>
            <a:r>
              <a:rPr lang="en-US" dirty="0" err="1" smtClean="0"/>
              <a:t>różnice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0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look like really</a:t>
            </a:r>
            <a:endParaRPr lang="en-US" dirty="0"/>
          </a:p>
        </p:txBody>
      </p:sp>
      <p:pic>
        <p:nvPicPr>
          <p:cNvPr id="6" name="Content Placeholder 5" descr="Zrzut ekranu 2017-05-13 o 17.45.04.pn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9" r="-8469"/>
          <a:stretch>
            <a:fillRect/>
          </a:stretch>
        </p:blipFill>
        <p:spPr>
          <a:xfrm>
            <a:off x="242627" y="2176936"/>
            <a:ext cx="5851659" cy="407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6" descr="Zrzut ekranu 2017-05-13 o 17.45.27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-103"/>
          <a:stretch>
            <a:fillRect/>
          </a:stretch>
        </p:blipFill>
        <p:spPr>
          <a:xfrm>
            <a:off x="6095315" y="2176936"/>
            <a:ext cx="5788625" cy="403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56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strike="sngStrik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Leeroy</a:t>
            </a:r>
            <a:r>
              <a:rPr lang="en-US" dirty="0"/>
              <a:t> </a:t>
            </a:r>
            <a:r>
              <a:rPr lang="en-US" dirty="0" smtClean="0"/>
              <a:t>Jenkins!</a:t>
            </a:r>
            <a:endParaRPr lang="en-US" strike="sngStrike" dirty="0"/>
          </a:p>
        </p:txBody>
      </p:sp>
      <p:pic>
        <p:nvPicPr>
          <p:cNvPr id="9" name="Content Placeholder 8" descr="leeroy-jenkins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0" b="-229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 descr="pipeline-stage-view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7" descr="jenkins_docker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r="-2048"/>
          <a:stretch>
            <a:fillRect/>
          </a:stretch>
        </p:blipFill>
        <p:spPr>
          <a:xfrm>
            <a:off x="4241800" y="2176463"/>
            <a:ext cx="3643313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703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like Jenkins?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Open source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Tasks as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VCS 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run in </a:t>
            </a:r>
            <a:r>
              <a:rPr lang="en-US" dirty="0" err="1" smtClean="0"/>
              <a:t>docker</a:t>
            </a:r>
            <a:r>
              <a:rPr lang="en-US" dirty="0" smtClean="0"/>
              <a:t>, or run </a:t>
            </a:r>
            <a:r>
              <a:rPr lang="en-US" dirty="0" err="1" smtClean="0"/>
              <a:t>docker</a:t>
            </a:r>
            <a:r>
              <a:rPr lang="en-US" dirty="0" smtClean="0"/>
              <a:t> itself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installation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59095" y="1210298"/>
            <a:ext cx="11647524" cy="483629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Location: devops-community_chapter1/vagrant/5-jenkins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Vagrantfile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Run: “vagrant up”</a:t>
            </a:r>
            <a:br>
              <a:rPr lang="en-US" dirty="0" smtClean="0"/>
            </a:br>
            <a:r>
              <a:rPr lang="en-US" dirty="0" smtClean="0"/>
              <a:t>Go to “</a:t>
            </a:r>
            <a:r>
              <a:rPr lang="de-DE" dirty="0"/>
              <a:t>http://127.0.0.1:6030</a:t>
            </a:r>
            <a:r>
              <a:rPr lang="de-DE" dirty="0" smtClean="0"/>
              <a:t>/“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5" y="2822465"/>
            <a:ext cx="104521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643" y="3781831"/>
            <a:ext cx="3070406" cy="2337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320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9" r="-3819"/>
          <a:stretch>
            <a:fillRect/>
          </a:stretch>
        </p:blipFill>
        <p:spPr>
          <a:xfrm>
            <a:off x="536575" y="768350"/>
            <a:ext cx="11018838" cy="527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27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Locale </a:t>
            </a:r>
            <a:r>
              <a:rPr lang="en-US" dirty="0" smtClean="0"/>
              <a:t>plugin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Green balls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Job </a:t>
            </a:r>
            <a:r>
              <a:rPr lang="en-US" b="0" dirty="0" smtClean="0"/>
              <a:t>DSL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??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2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Jenkins job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51765" y="1107979"/>
            <a:ext cx="3643088" cy="438298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In menu on the left click “New Item”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Provide a name and choose “Freestyle project”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Add build step “Execute shell”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fortune | </a:t>
            </a:r>
            <a:r>
              <a:rPr lang="en-US" dirty="0" err="1"/>
              <a:t>cowsay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1" b="-19701"/>
          <a:stretch>
            <a:fillRect/>
          </a:stretch>
        </p:blipFill>
        <p:spPr>
          <a:xfrm>
            <a:off x="5413375" y="1044575"/>
            <a:ext cx="6470650" cy="4510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59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JobDSL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-3"/>
          <a:stretch>
            <a:fillRect/>
          </a:stretch>
        </p:blipFill>
        <p:spPr>
          <a:xfrm>
            <a:off x="1546225" y="2022475"/>
            <a:ext cx="9101138" cy="2828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5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89" r="-32489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917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pipeline!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java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container for build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build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4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3618</TotalTime>
  <Words>659</Words>
  <Application>Microsoft Macintosh PowerPoint</Application>
  <PresentationFormat>Custom</PresentationFormat>
  <Paragraphs>180</Paragraphs>
  <Slides>26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How does it look like really</vt:lpstr>
      <vt:lpstr>Jenkins</vt:lpstr>
      <vt:lpstr>Leeroy Jenkins!</vt:lpstr>
      <vt:lpstr>Why do we like Jenkins?</vt:lpstr>
      <vt:lpstr>Jenkins installation</vt:lpstr>
      <vt:lpstr>Installation</vt:lpstr>
      <vt:lpstr>Plugins</vt:lpstr>
      <vt:lpstr>Your first Jenkins job</vt:lpstr>
      <vt:lpstr>JobDSL?</vt:lpstr>
      <vt:lpstr>Pipeline!</vt:lpstr>
      <vt:lpstr>Real pipeline!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441</cp:revision>
  <dcterms:created xsi:type="dcterms:W3CDTF">2014-07-14T15:12:49Z</dcterms:created>
  <dcterms:modified xsi:type="dcterms:W3CDTF">2017-05-15T11:04:59Z</dcterms:modified>
  <cp:category/>
</cp:coreProperties>
</file>